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1" r:id="rId31"/>
    <p:sldId id="292" r:id="rId32"/>
    <p:sldId id="281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121212"/>
    <a:srgbClr val="53866D"/>
    <a:srgbClr val="3C99D4"/>
    <a:srgbClr val="61DAFB"/>
    <a:srgbClr val="D4D4D4"/>
    <a:srgbClr val="F7DF1E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 varScale="1">
        <p:scale>
          <a:sx n="81" d="100"/>
          <a:sy n="81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충격과 공포였습니다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! 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아직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아직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982</Words>
  <Application>Microsoft Office PowerPoint</Application>
  <PresentationFormat>Widescreen</PresentationFormat>
  <Paragraphs>395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44</cp:revision>
  <dcterms:created xsi:type="dcterms:W3CDTF">2025-01-20T11:57:41Z</dcterms:created>
  <dcterms:modified xsi:type="dcterms:W3CDTF">2025-02-05T08:25:11Z</dcterms:modified>
</cp:coreProperties>
</file>